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6" r:id="rId10"/>
    <p:sldId id="267" r:id="rId11"/>
    <p:sldId id="263" r:id="rId12"/>
    <p:sldId id="269" r:id="rId13"/>
    <p:sldId id="273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90D"/>
    <a:srgbClr val="17ABAB"/>
    <a:srgbClr val="8C87ED"/>
    <a:srgbClr val="8B8FE9"/>
    <a:srgbClr val="E98BC7"/>
    <a:srgbClr val="8FA3E5"/>
    <a:srgbClr val="91E391"/>
    <a:srgbClr val="0F59B3"/>
    <a:srgbClr val="EBED87"/>
    <a:srgbClr val="EA6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A564A-D672-4454-975D-1CC8FAC3CB49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21987E4-A859-4AD2-B190-7011CA270D46}">
      <dgm:prSet phldrT="[Texto]"/>
      <dgm:spPr>
        <a:solidFill>
          <a:srgbClr val="92D050"/>
        </a:solidFill>
      </dgm:spPr>
      <dgm:t>
        <a:bodyPr/>
        <a:lstStyle/>
        <a:p>
          <a:r>
            <a:rPr lang="pt-BR" dirty="0"/>
            <a:t>Colegialidade – solidariedade – integração </a:t>
          </a:r>
        </a:p>
      </dgm:t>
    </dgm:pt>
    <dgm:pt modelId="{51A13434-F6A1-4E6F-A74E-21637A8DD496}" type="parTrans" cxnId="{0FE06E5F-3126-408C-AE31-916D73FE029B}">
      <dgm:prSet/>
      <dgm:spPr/>
      <dgm:t>
        <a:bodyPr/>
        <a:lstStyle/>
        <a:p>
          <a:endParaRPr lang="pt-BR"/>
        </a:p>
      </dgm:t>
    </dgm:pt>
    <dgm:pt modelId="{8E14B44B-AAA6-48B5-A6C1-4D554B827177}" type="sibTrans" cxnId="{0FE06E5F-3126-408C-AE31-916D73FE029B}">
      <dgm:prSet/>
      <dgm:spPr/>
      <dgm:t>
        <a:bodyPr/>
        <a:lstStyle/>
        <a:p>
          <a:endParaRPr lang="pt-BR"/>
        </a:p>
      </dgm:t>
    </dgm:pt>
    <dgm:pt modelId="{27F0932E-9CBA-475E-812D-E5E92C94DA38}">
      <dgm:prSet phldrT="[Texto]"/>
      <dgm:spPr>
        <a:solidFill>
          <a:srgbClr val="00B050"/>
        </a:solidFill>
      </dgm:spPr>
      <dgm:t>
        <a:bodyPr/>
        <a:lstStyle/>
        <a:p>
          <a:r>
            <a:rPr lang="pt-BR" dirty="0"/>
            <a:t>Individualismo – isolamento – desintegração</a:t>
          </a:r>
        </a:p>
      </dgm:t>
    </dgm:pt>
    <dgm:pt modelId="{4CBB3A3A-2C46-4B88-81C4-BE87EB98C21B}" type="parTrans" cxnId="{7B2F90B7-424B-4F11-8EB4-9E6E3BF52EF1}">
      <dgm:prSet/>
      <dgm:spPr/>
      <dgm:t>
        <a:bodyPr/>
        <a:lstStyle/>
        <a:p>
          <a:endParaRPr lang="pt-BR"/>
        </a:p>
      </dgm:t>
    </dgm:pt>
    <dgm:pt modelId="{2307B99E-61EF-4935-B026-74DCE8AE0E29}" type="sibTrans" cxnId="{7B2F90B7-424B-4F11-8EB4-9E6E3BF52EF1}">
      <dgm:prSet/>
      <dgm:spPr/>
      <dgm:t>
        <a:bodyPr/>
        <a:lstStyle/>
        <a:p>
          <a:endParaRPr lang="pt-BR"/>
        </a:p>
      </dgm:t>
    </dgm:pt>
    <dgm:pt modelId="{D2F996F2-EB2D-404A-B8E1-27CF4C6605F9}" type="pres">
      <dgm:prSet presAssocID="{8BBA564A-D672-4454-975D-1CC8FAC3CB49}" presName="diagram" presStyleCnt="0">
        <dgm:presLayoutVars>
          <dgm:dir/>
          <dgm:resizeHandles val="exact"/>
        </dgm:presLayoutVars>
      </dgm:prSet>
      <dgm:spPr/>
    </dgm:pt>
    <dgm:pt modelId="{5D13AC81-744C-4C5A-B933-FE814B911B86}" type="pres">
      <dgm:prSet presAssocID="{A21987E4-A859-4AD2-B190-7011CA270D46}" presName="arrow" presStyleLbl="node1" presStyleIdx="0" presStyleCnt="2">
        <dgm:presLayoutVars>
          <dgm:bulletEnabled val="1"/>
        </dgm:presLayoutVars>
      </dgm:prSet>
      <dgm:spPr/>
    </dgm:pt>
    <dgm:pt modelId="{F84891A2-A48B-4BBA-B318-C0C079CFBE2A}" type="pres">
      <dgm:prSet presAssocID="{27F0932E-9CBA-475E-812D-E5E92C94DA38}" presName="arrow" presStyleLbl="node1" presStyleIdx="1" presStyleCnt="2">
        <dgm:presLayoutVars>
          <dgm:bulletEnabled val="1"/>
        </dgm:presLayoutVars>
      </dgm:prSet>
      <dgm:spPr/>
    </dgm:pt>
  </dgm:ptLst>
  <dgm:cxnLst>
    <dgm:cxn modelId="{0FE06E5F-3126-408C-AE31-916D73FE029B}" srcId="{8BBA564A-D672-4454-975D-1CC8FAC3CB49}" destId="{A21987E4-A859-4AD2-B190-7011CA270D46}" srcOrd="0" destOrd="0" parTransId="{51A13434-F6A1-4E6F-A74E-21637A8DD496}" sibTransId="{8E14B44B-AAA6-48B5-A6C1-4D554B827177}"/>
    <dgm:cxn modelId="{AE54D745-9D9F-4FD1-A7E0-1CAC09A7183B}" type="presOf" srcId="{8BBA564A-D672-4454-975D-1CC8FAC3CB49}" destId="{D2F996F2-EB2D-404A-B8E1-27CF4C6605F9}" srcOrd="0" destOrd="0" presId="urn:microsoft.com/office/officeart/2005/8/layout/arrow5"/>
    <dgm:cxn modelId="{93C38249-776B-4443-9885-4BB3E4EAAD35}" type="presOf" srcId="{A21987E4-A859-4AD2-B190-7011CA270D46}" destId="{5D13AC81-744C-4C5A-B933-FE814B911B86}" srcOrd="0" destOrd="0" presId="urn:microsoft.com/office/officeart/2005/8/layout/arrow5"/>
    <dgm:cxn modelId="{7B2F90B7-424B-4F11-8EB4-9E6E3BF52EF1}" srcId="{8BBA564A-D672-4454-975D-1CC8FAC3CB49}" destId="{27F0932E-9CBA-475E-812D-E5E92C94DA38}" srcOrd="1" destOrd="0" parTransId="{4CBB3A3A-2C46-4B88-81C4-BE87EB98C21B}" sibTransId="{2307B99E-61EF-4935-B026-74DCE8AE0E29}"/>
    <dgm:cxn modelId="{AD55D4B8-14BF-4048-8F85-CD2300013326}" type="presOf" srcId="{27F0932E-9CBA-475E-812D-E5E92C94DA38}" destId="{F84891A2-A48B-4BBA-B318-C0C079CFBE2A}" srcOrd="0" destOrd="0" presId="urn:microsoft.com/office/officeart/2005/8/layout/arrow5"/>
    <dgm:cxn modelId="{A78AC911-69B1-408D-9B7A-B435E936E9E9}" type="presParOf" srcId="{D2F996F2-EB2D-404A-B8E1-27CF4C6605F9}" destId="{5D13AC81-744C-4C5A-B933-FE814B911B86}" srcOrd="0" destOrd="0" presId="urn:microsoft.com/office/officeart/2005/8/layout/arrow5"/>
    <dgm:cxn modelId="{13F81A25-0284-4017-B2AC-E7FC0FBF7919}" type="presParOf" srcId="{D2F996F2-EB2D-404A-B8E1-27CF4C6605F9}" destId="{F84891A2-A48B-4BBA-B318-C0C079CFBE2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ED9C3FD-F2BE-475B-BAED-F7490DB551CB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F3E989D-E831-401D-B598-CA2CACCABB45}">
      <dgm:prSet phldrT="[Texto]"/>
      <dgm:spPr>
        <a:solidFill>
          <a:schemeClr val="accent3"/>
        </a:solidFill>
      </dgm:spPr>
      <dgm:t>
        <a:bodyPr/>
        <a:lstStyle/>
        <a:p>
          <a:r>
            <a:rPr lang="pt-BR" dirty="0"/>
            <a:t>A partilha dos bens e o cuidado com os irmãos no ministério </a:t>
          </a:r>
        </a:p>
      </dgm:t>
    </dgm:pt>
    <dgm:pt modelId="{701B5E13-852C-4346-B0A4-A1B4D51F3877}" type="parTrans" cxnId="{1856C2D8-77CE-4528-A44F-E4245AE70F02}">
      <dgm:prSet/>
      <dgm:spPr/>
      <dgm:t>
        <a:bodyPr/>
        <a:lstStyle/>
        <a:p>
          <a:endParaRPr lang="pt-BR"/>
        </a:p>
      </dgm:t>
    </dgm:pt>
    <dgm:pt modelId="{79AC72D5-07CB-4B3F-9CCD-E63B4FACE189}" type="sibTrans" cxnId="{1856C2D8-77CE-4528-A44F-E4245AE70F02}">
      <dgm:prSet/>
      <dgm:spPr/>
      <dgm:t>
        <a:bodyPr/>
        <a:lstStyle/>
        <a:p>
          <a:endParaRPr lang="pt-BR"/>
        </a:p>
      </dgm:t>
    </dgm:pt>
    <dgm:pt modelId="{4AB8F57A-C0FE-4EBF-8F67-6C459F018AE8}">
      <dgm:prSet phldrT="[Texto]"/>
      <dgm:spPr>
        <a:solidFill>
          <a:schemeClr val="accent4"/>
        </a:solidFill>
      </dgm:spPr>
      <dgm:t>
        <a:bodyPr/>
        <a:lstStyle/>
        <a:p>
          <a:r>
            <a:rPr lang="pt-BR" dirty="0"/>
            <a:t>O egocentrismo preocupado em acumular e construir patrimônio, na contramão da solidariedade</a:t>
          </a:r>
        </a:p>
      </dgm:t>
    </dgm:pt>
    <dgm:pt modelId="{A2722E1C-9329-42A7-A8CF-8F1B3B2C0A86}" type="parTrans" cxnId="{9DD6DAD1-408B-4AC9-8007-5D394AD52DE5}">
      <dgm:prSet/>
      <dgm:spPr/>
      <dgm:t>
        <a:bodyPr/>
        <a:lstStyle/>
        <a:p>
          <a:endParaRPr lang="pt-BR"/>
        </a:p>
      </dgm:t>
    </dgm:pt>
    <dgm:pt modelId="{A5B10DA0-6009-4D27-A987-718EFBAD631D}" type="sibTrans" cxnId="{9DD6DAD1-408B-4AC9-8007-5D394AD52DE5}">
      <dgm:prSet/>
      <dgm:spPr/>
      <dgm:t>
        <a:bodyPr/>
        <a:lstStyle/>
        <a:p>
          <a:endParaRPr lang="pt-BR"/>
        </a:p>
      </dgm:t>
    </dgm:pt>
    <dgm:pt modelId="{38D301C3-4547-432D-95CA-4DA2DB618FF7}" type="pres">
      <dgm:prSet presAssocID="{EED9C3FD-F2BE-475B-BAED-F7490DB551CB}" presName="diagram" presStyleCnt="0">
        <dgm:presLayoutVars>
          <dgm:dir/>
          <dgm:resizeHandles val="exact"/>
        </dgm:presLayoutVars>
      </dgm:prSet>
      <dgm:spPr/>
    </dgm:pt>
    <dgm:pt modelId="{49D0C8BE-950C-4948-A69B-5D885B79074D}" type="pres">
      <dgm:prSet presAssocID="{2F3E989D-E831-401D-B598-CA2CACCABB45}" presName="arrow" presStyleLbl="node1" presStyleIdx="0" presStyleCnt="2">
        <dgm:presLayoutVars>
          <dgm:bulletEnabled val="1"/>
        </dgm:presLayoutVars>
      </dgm:prSet>
      <dgm:spPr/>
    </dgm:pt>
    <dgm:pt modelId="{70570A15-555D-472F-B8CA-B16C65E15EEE}" type="pres">
      <dgm:prSet presAssocID="{4AB8F57A-C0FE-4EBF-8F67-6C459F018AE8}" presName="arrow" presStyleLbl="node1" presStyleIdx="1" presStyleCnt="2">
        <dgm:presLayoutVars>
          <dgm:bulletEnabled val="1"/>
        </dgm:presLayoutVars>
      </dgm:prSet>
      <dgm:spPr/>
    </dgm:pt>
  </dgm:ptLst>
  <dgm:cxnLst>
    <dgm:cxn modelId="{1EEF9D09-E8D5-4208-8E42-CEED235FC179}" type="presOf" srcId="{2F3E989D-E831-401D-B598-CA2CACCABB45}" destId="{49D0C8BE-950C-4948-A69B-5D885B79074D}" srcOrd="0" destOrd="0" presId="urn:microsoft.com/office/officeart/2005/8/layout/arrow5"/>
    <dgm:cxn modelId="{3A29CE8B-CE8A-413C-9747-2BFD8021F53E}" type="presOf" srcId="{4AB8F57A-C0FE-4EBF-8F67-6C459F018AE8}" destId="{70570A15-555D-472F-B8CA-B16C65E15EEE}" srcOrd="0" destOrd="0" presId="urn:microsoft.com/office/officeart/2005/8/layout/arrow5"/>
    <dgm:cxn modelId="{9DD6DAD1-408B-4AC9-8007-5D394AD52DE5}" srcId="{EED9C3FD-F2BE-475B-BAED-F7490DB551CB}" destId="{4AB8F57A-C0FE-4EBF-8F67-6C459F018AE8}" srcOrd="1" destOrd="0" parTransId="{A2722E1C-9329-42A7-A8CF-8F1B3B2C0A86}" sibTransId="{A5B10DA0-6009-4D27-A987-718EFBAD631D}"/>
    <dgm:cxn modelId="{1856C2D8-77CE-4528-A44F-E4245AE70F02}" srcId="{EED9C3FD-F2BE-475B-BAED-F7490DB551CB}" destId="{2F3E989D-E831-401D-B598-CA2CACCABB45}" srcOrd="0" destOrd="0" parTransId="{701B5E13-852C-4346-B0A4-A1B4D51F3877}" sibTransId="{79AC72D5-07CB-4B3F-9CCD-E63B4FACE189}"/>
    <dgm:cxn modelId="{B9CDFAD9-9F0C-497E-84B3-DE40A27994C6}" type="presOf" srcId="{EED9C3FD-F2BE-475B-BAED-F7490DB551CB}" destId="{38D301C3-4547-432D-95CA-4DA2DB618FF7}" srcOrd="0" destOrd="0" presId="urn:microsoft.com/office/officeart/2005/8/layout/arrow5"/>
    <dgm:cxn modelId="{191FF7EE-3BF2-489F-8CFD-7E226B5701B4}" type="presParOf" srcId="{38D301C3-4547-432D-95CA-4DA2DB618FF7}" destId="{49D0C8BE-950C-4948-A69B-5D885B79074D}" srcOrd="0" destOrd="0" presId="urn:microsoft.com/office/officeart/2005/8/layout/arrow5"/>
    <dgm:cxn modelId="{0F54982A-0517-42DA-996C-53CCC16C5606}" type="presParOf" srcId="{38D301C3-4547-432D-95CA-4DA2DB618FF7}" destId="{70570A15-555D-472F-B8CA-B16C65E15EE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14996-E0DF-453F-93EC-D500F6ACFD39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B43E59F-3CFF-4104-B640-73CA50E6C586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/>
            <a:t>Ministério como vocação </a:t>
          </a:r>
        </a:p>
      </dgm:t>
    </dgm:pt>
    <dgm:pt modelId="{85C31BFE-EE94-4C5E-8FD1-AE2D64A746EF}" type="parTrans" cxnId="{D088958E-4784-440A-A729-97C14EBE77A8}">
      <dgm:prSet/>
      <dgm:spPr/>
      <dgm:t>
        <a:bodyPr/>
        <a:lstStyle/>
        <a:p>
          <a:endParaRPr lang="pt-BR"/>
        </a:p>
      </dgm:t>
    </dgm:pt>
    <dgm:pt modelId="{DBB731EF-6422-449C-BEB2-DCB554030448}" type="sibTrans" cxnId="{D088958E-4784-440A-A729-97C14EBE77A8}">
      <dgm:prSet/>
      <dgm:spPr/>
      <dgm:t>
        <a:bodyPr/>
        <a:lstStyle/>
        <a:p>
          <a:endParaRPr lang="pt-BR"/>
        </a:p>
      </dgm:t>
    </dgm:pt>
    <dgm:pt modelId="{9F156E81-4382-46B4-9562-9234D72E569D}">
      <dgm:prSet phldrT="[Texto]"/>
      <dgm:spPr>
        <a:solidFill>
          <a:srgbClr val="7030A0"/>
        </a:solidFill>
      </dgm:spPr>
      <dgm:t>
        <a:bodyPr/>
        <a:lstStyle/>
        <a:p>
          <a:r>
            <a:rPr lang="pt-BR" dirty="0"/>
            <a:t>Ministério como emprego</a:t>
          </a:r>
        </a:p>
      </dgm:t>
    </dgm:pt>
    <dgm:pt modelId="{A41B2C99-8C8D-4667-819B-7F6269E9B3D4}" type="parTrans" cxnId="{32A5882C-1ACA-4638-BDB6-AB7A4B193C30}">
      <dgm:prSet/>
      <dgm:spPr/>
      <dgm:t>
        <a:bodyPr/>
        <a:lstStyle/>
        <a:p>
          <a:endParaRPr lang="pt-BR"/>
        </a:p>
      </dgm:t>
    </dgm:pt>
    <dgm:pt modelId="{AEE3EF4A-02DF-4750-84CE-F87AED2E79DE}" type="sibTrans" cxnId="{32A5882C-1ACA-4638-BDB6-AB7A4B193C30}">
      <dgm:prSet/>
      <dgm:spPr/>
      <dgm:t>
        <a:bodyPr/>
        <a:lstStyle/>
        <a:p>
          <a:endParaRPr lang="pt-BR"/>
        </a:p>
      </dgm:t>
    </dgm:pt>
    <dgm:pt modelId="{1E68E700-25BE-4185-945E-CFF79446C77B}" type="pres">
      <dgm:prSet presAssocID="{8F514996-E0DF-453F-93EC-D500F6ACFD39}" presName="diagram" presStyleCnt="0">
        <dgm:presLayoutVars>
          <dgm:dir/>
          <dgm:resizeHandles val="exact"/>
        </dgm:presLayoutVars>
      </dgm:prSet>
      <dgm:spPr/>
    </dgm:pt>
    <dgm:pt modelId="{9D192948-A227-4E3A-9BEE-E0A1A8B8E125}" type="pres">
      <dgm:prSet presAssocID="{6B43E59F-3CFF-4104-B640-73CA50E6C586}" presName="arrow" presStyleLbl="node1" presStyleIdx="0" presStyleCnt="2">
        <dgm:presLayoutVars>
          <dgm:bulletEnabled val="1"/>
        </dgm:presLayoutVars>
      </dgm:prSet>
      <dgm:spPr/>
    </dgm:pt>
    <dgm:pt modelId="{EDE5CD6D-B273-4416-A8D1-FDDD2FD47352}" type="pres">
      <dgm:prSet presAssocID="{9F156E81-4382-46B4-9562-9234D72E569D}" presName="arrow" presStyleLbl="node1" presStyleIdx="1" presStyleCnt="2">
        <dgm:presLayoutVars>
          <dgm:bulletEnabled val="1"/>
        </dgm:presLayoutVars>
      </dgm:prSet>
      <dgm:spPr/>
    </dgm:pt>
  </dgm:ptLst>
  <dgm:cxnLst>
    <dgm:cxn modelId="{84A4FE1A-6619-4CE9-BFA3-5C5B73EE38F9}" type="presOf" srcId="{9F156E81-4382-46B4-9562-9234D72E569D}" destId="{EDE5CD6D-B273-4416-A8D1-FDDD2FD47352}" srcOrd="0" destOrd="0" presId="urn:microsoft.com/office/officeart/2005/8/layout/arrow5"/>
    <dgm:cxn modelId="{32A5882C-1ACA-4638-BDB6-AB7A4B193C30}" srcId="{8F514996-E0DF-453F-93EC-D500F6ACFD39}" destId="{9F156E81-4382-46B4-9562-9234D72E569D}" srcOrd="1" destOrd="0" parTransId="{A41B2C99-8C8D-4667-819B-7F6269E9B3D4}" sibTransId="{AEE3EF4A-02DF-4750-84CE-F87AED2E79DE}"/>
    <dgm:cxn modelId="{D088958E-4784-440A-A729-97C14EBE77A8}" srcId="{8F514996-E0DF-453F-93EC-D500F6ACFD39}" destId="{6B43E59F-3CFF-4104-B640-73CA50E6C586}" srcOrd="0" destOrd="0" parTransId="{85C31BFE-EE94-4C5E-8FD1-AE2D64A746EF}" sibTransId="{DBB731EF-6422-449C-BEB2-DCB554030448}"/>
    <dgm:cxn modelId="{53F004B6-343A-4904-8748-11751744F80C}" type="presOf" srcId="{6B43E59F-3CFF-4104-B640-73CA50E6C586}" destId="{9D192948-A227-4E3A-9BEE-E0A1A8B8E125}" srcOrd="0" destOrd="0" presId="urn:microsoft.com/office/officeart/2005/8/layout/arrow5"/>
    <dgm:cxn modelId="{687D93FA-DAD2-4766-9A5B-0FDF3DCE95EF}" type="presOf" srcId="{8F514996-E0DF-453F-93EC-D500F6ACFD39}" destId="{1E68E700-25BE-4185-945E-CFF79446C77B}" srcOrd="0" destOrd="0" presId="urn:microsoft.com/office/officeart/2005/8/layout/arrow5"/>
    <dgm:cxn modelId="{9F1D2513-30AF-46D6-AA58-3CF85DD89CBE}" type="presParOf" srcId="{1E68E700-25BE-4185-945E-CFF79446C77B}" destId="{9D192948-A227-4E3A-9BEE-E0A1A8B8E125}" srcOrd="0" destOrd="0" presId="urn:microsoft.com/office/officeart/2005/8/layout/arrow5"/>
    <dgm:cxn modelId="{5BF39EA9-9A77-4300-B1FF-9D094075EECF}" type="presParOf" srcId="{1E68E700-25BE-4185-945E-CFF79446C77B}" destId="{EDE5CD6D-B273-4416-A8D1-FDDD2FD4735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1890F2-C892-4D26-A1BC-E98CEBA09A4F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0E84A0C-9B14-46C3-A6CE-81FDC2940A4C}">
      <dgm:prSet phldrT="[Texto]"/>
      <dgm:spPr>
        <a:solidFill>
          <a:srgbClr val="B5290D"/>
        </a:solidFill>
      </dgm:spPr>
      <dgm:t>
        <a:bodyPr/>
        <a:lstStyle/>
        <a:p>
          <a:r>
            <a:rPr lang="pt-BR" dirty="0"/>
            <a:t>Preocupação com o Povo de Deus a ser pastoreado </a:t>
          </a:r>
        </a:p>
      </dgm:t>
    </dgm:pt>
    <dgm:pt modelId="{1C8E8DA4-D629-4304-AE76-126B69FC86C2}" type="parTrans" cxnId="{D730A708-FF2A-4F7F-A6F9-97A7F90BC6E4}">
      <dgm:prSet/>
      <dgm:spPr/>
      <dgm:t>
        <a:bodyPr/>
        <a:lstStyle/>
        <a:p>
          <a:endParaRPr lang="pt-BR"/>
        </a:p>
      </dgm:t>
    </dgm:pt>
    <dgm:pt modelId="{96349CC2-96AC-44F2-A9EE-6FC1EAB4C8A8}" type="sibTrans" cxnId="{D730A708-FF2A-4F7F-A6F9-97A7F90BC6E4}">
      <dgm:prSet/>
      <dgm:spPr/>
      <dgm:t>
        <a:bodyPr/>
        <a:lstStyle/>
        <a:p>
          <a:endParaRPr lang="pt-BR"/>
        </a:p>
      </dgm:t>
    </dgm:pt>
    <dgm:pt modelId="{3C5B6C1B-D7C7-4277-B2A2-730E9E450EC2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Preocupação exagerada consigo e o próprio bem-estar</a:t>
          </a:r>
        </a:p>
      </dgm:t>
    </dgm:pt>
    <dgm:pt modelId="{1C4DC10A-1F99-48C9-B759-E5700694AAE2}" type="parTrans" cxnId="{B9BD7D3B-9B36-4359-A59A-F59A09E505AB}">
      <dgm:prSet/>
      <dgm:spPr/>
      <dgm:t>
        <a:bodyPr/>
        <a:lstStyle/>
        <a:p>
          <a:endParaRPr lang="pt-BR"/>
        </a:p>
      </dgm:t>
    </dgm:pt>
    <dgm:pt modelId="{5C09A34E-B669-4882-A89A-2C700A0AA1A2}" type="sibTrans" cxnId="{B9BD7D3B-9B36-4359-A59A-F59A09E505AB}">
      <dgm:prSet/>
      <dgm:spPr/>
      <dgm:t>
        <a:bodyPr/>
        <a:lstStyle/>
        <a:p>
          <a:endParaRPr lang="pt-BR"/>
        </a:p>
      </dgm:t>
    </dgm:pt>
    <dgm:pt modelId="{789FAECF-8168-4D34-A7D3-2BC057A1F953}" type="pres">
      <dgm:prSet presAssocID="{A41890F2-C892-4D26-A1BC-E98CEBA09A4F}" presName="diagram" presStyleCnt="0">
        <dgm:presLayoutVars>
          <dgm:dir/>
          <dgm:resizeHandles val="exact"/>
        </dgm:presLayoutVars>
      </dgm:prSet>
      <dgm:spPr/>
    </dgm:pt>
    <dgm:pt modelId="{766814FF-9775-4B24-9F7C-E9AD64DEDCB7}" type="pres">
      <dgm:prSet presAssocID="{10E84A0C-9B14-46C3-A6CE-81FDC2940A4C}" presName="arrow" presStyleLbl="node1" presStyleIdx="0" presStyleCnt="2">
        <dgm:presLayoutVars>
          <dgm:bulletEnabled val="1"/>
        </dgm:presLayoutVars>
      </dgm:prSet>
      <dgm:spPr/>
    </dgm:pt>
    <dgm:pt modelId="{22DAA911-9B79-4C78-ABF1-90B96041BE0C}" type="pres">
      <dgm:prSet presAssocID="{3C5B6C1B-D7C7-4277-B2A2-730E9E450EC2}" presName="arrow" presStyleLbl="node1" presStyleIdx="1" presStyleCnt="2">
        <dgm:presLayoutVars>
          <dgm:bulletEnabled val="1"/>
        </dgm:presLayoutVars>
      </dgm:prSet>
      <dgm:spPr/>
    </dgm:pt>
  </dgm:ptLst>
  <dgm:cxnLst>
    <dgm:cxn modelId="{80F2F104-511D-4DBF-9FCF-8BD315EEC4A1}" type="presOf" srcId="{A41890F2-C892-4D26-A1BC-E98CEBA09A4F}" destId="{789FAECF-8168-4D34-A7D3-2BC057A1F953}" srcOrd="0" destOrd="0" presId="urn:microsoft.com/office/officeart/2005/8/layout/arrow5"/>
    <dgm:cxn modelId="{D730A708-FF2A-4F7F-A6F9-97A7F90BC6E4}" srcId="{A41890F2-C892-4D26-A1BC-E98CEBA09A4F}" destId="{10E84A0C-9B14-46C3-A6CE-81FDC2940A4C}" srcOrd="0" destOrd="0" parTransId="{1C8E8DA4-D629-4304-AE76-126B69FC86C2}" sibTransId="{96349CC2-96AC-44F2-A9EE-6FC1EAB4C8A8}"/>
    <dgm:cxn modelId="{B9BD7D3B-9B36-4359-A59A-F59A09E505AB}" srcId="{A41890F2-C892-4D26-A1BC-E98CEBA09A4F}" destId="{3C5B6C1B-D7C7-4277-B2A2-730E9E450EC2}" srcOrd="1" destOrd="0" parTransId="{1C4DC10A-1F99-48C9-B759-E5700694AAE2}" sibTransId="{5C09A34E-B669-4882-A89A-2C700A0AA1A2}"/>
    <dgm:cxn modelId="{3B04FD7D-B23F-4DBB-8755-F591C4220DDF}" type="presOf" srcId="{10E84A0C-9B14-46C3-A6CE-81FDC2940A4C}" destId="{766814FF-9775-4B24-9F7C-E9AD64DEDCB7}" srcOrd="0" destOrd="0" presId="urn:microsoft.com/office/officeart/2005/8/layout/arrow5"/>
    <dgm:cxn modelId="{E309C3F9-AC33-451B-8223-4A1074A180BA}" type="presOf" srcId="{3C5B6C1B-D7C7-4277-B2A2-730E9E450EC2}" destId="{22DAA911-9B79-4C78-ABF1-90B96041BE0C}" srcOrd="0" destOrd="0" presId="urn:microsoft.com/office/officeart/2005/8/layout/arrow5"/>
    <dgm:cxn modelId="{121F5B21-C2C0-454E-85A5-10BFD6D761B5}" type="presParOf" srcId="{789FAECF-8168-4D34-A7D3-2BC057A1F953}" destId="{766814FF-9775-4B24-9F7C-E9AD64DEDCB7}" srcOrd="0" destOrd="0" presId="urn:microsoft.com/office/officeart/2005/8/layout/arrow5"/>
    <dgm:cxn modelId="{C80203B5-214D-4A2C-A97F-CD9100482479}" type="presParOf" srcId="{789FAECF-8168-4D34-A7D3-2BC057A1F953}" destId="{22DAA911-9B79-4C78-ABF1-90B96041BE0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7984B3-17E1-4715-BC2D-033545B9CB1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2A9E414-E9D2-4034-893B-BBF78A45AAC9}">
      <dgm:prSet phldrT="[Texto]"/>
      <dgm:spPr>
        <a:solidFill>
          <a:srgbClr val="EA689A"/>
        </a:solidFill>
      </dgm:spPr>
      <dgm:t>
        <a:bodyPr/>
        <a:lstStyle/>
        <a:p>
          <a:r>
            <a:rPr lang="pt-BR" dirty="0"/>
            <a:t>Formação continuada </a:t>
          </a:r>
        </a:p>
      </dgm:t>
    </dgm:pt>
    <dgm:pt modelId="{2DB24EB3-C235-4EA8-84D8-01C932C954E7}" type="parTrans" cxnId="{382F017C-44B6-49C5-ABAD-2E86F2508BED}">
      <dgm:prSet/>
      <dgm:spPr/>
      <dgm:t>
        <a:bodyPr/>
        <a:lstStyle/>
        <a:p>
          <a:endParaRPr lang="pt-BR"/>
        </a:p>
      </dgm:t>
    </dgm:pt>
    <dgm:pt modelId="{245E969F-78FC-45D4-BB72-B71B1DB93B2E}" type="sibTrans" cxnId="{382F017C-44B6-49C5-ABAD-2E86F2508BED}">
      <dgm:prSet/>
      <dgm:spPr/>
      <dgm:t>
        <a:bodyPr/>
        <a:lstStyle/>
        <a:p>
          <a:endParaRPr lang="pt-BR"/>
        </a:p>
      </dgm:t>
    </dgm:pt>
    <dgm:pt modelId="{E509BE9D-AE2A-4967-A253-6BBBEDEC0328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Acomodação intelectual e humana</a:t>
          </a:r>
        </a:p>
      </dgm:t>
    </dgm:pt>
    <dgm:pt modelId="{614D3305-748A-4726-8F7F-B42DB52ECA5B}" type="parTrans" cxnId="{B7C9BC70-872F-45CC-A709-3C18EADFFA88}">
      <dgm:prSet/>
      <dgm:spPr/>
      <dgm:t>
        <a:bodyPr/>
        <a:lstStyle/>
        <a:p>
          <a:endParaRPr lang="pt-BR"/>
        </a:p>
      </dgm:t>
    </dgm:pt>
    <dgm:pt modelId="{A9FF55E2-83D1-44D0-A1AF-16160667A5BE}" type="sibTrans" cxnId="{B7C9BC70-872F-45CC-A709-3C18EADFFA88}">
      <dgm:prSet/>
      <dgm:spPr/>
      <dgm:t>
        <a:bodyPr/>
        <a:lstStyle/>
        <a:p>
          <a:endParaRPr lang="pt-BR"/>
        </a:p>
      </dgm:t>
    </dgm:pt>
    <dgm:pt modelId="{6538F9FB-693C-41EE-8795-4ACFFA956E1A}" type="pres">
      <dgm:prSet presAssocID="{DE7984B3-17E1-4715-BC2D-033545B9CB1E}" presName="diagram" presStyleCnt="0">
        <dgm:presLayoutVars>
          <dgm:dir/>
          <dgm:resizeHandles val="exact"/>
        </dgm:presLayoutVars>
      </dgm:prSet>
      <dgm:spPr/>
    </dgm:pt>
    <dgm:pt modelId="{FB280F4F-0375-4D2E-8236-5E151B11432F}" type="pres">
      <dgm:prSet presAssocID="{62A9E414-E9D2-4034-893B-BBF78A45AAC9}" presName="arrow" presStyleLbl="node1" presStyleIdx="0" presStyleCnt="2">
        <dgm:presLayoutVars>
          <dgm:bulletEnabled val="1"/>
        </dgm:presLayoutVars>
      </dgm:prSet>
      <dgm:spPr/>
    </dgm:pt>
    <dgm:pt modelId="{C095D514-E5E1-42C6-9E5F-0EDDB9403176}" type="pres">
      <dgm:prSet presAssocID="{E509BE9D-AE2A-4967-A253-6BBBEDEC0328}" presName="arrow" presStyleLbl="node1" presStyleIdx="1" presStyleCnt="2">
        <dgm:presLayoutVars>
          <dgm:bulletEnabled val="1"/>
        </dgm:presLayoutVars>
      </dgm:prSet>
      <dgm:spPr/>
    </dgm:pt>
  </dgm:ptLst>
  <dgm:cxnLst>
    <dgm:cxn modelId="{B7C9BC70-872F-45CC-A709-3C18EADFFA88}" srcId="{DE7984B3-17E1-4715-BC2D-033545B9CB1E}" destId="{E509BE9D-AE2A-4967-A253-6BBBEDEC0328}" srcOrd="1" destOrd="0" parTransId="{614D3305-748A-4726-8F7F-B42DB52ECA5B}" sibTransId="{A9FF55E2-83D1-44D0-A1AF-16160667A5BE}"/>
    <dgm:cxn modelId="{382F017C-44B6-49C5-ABAD-2E86F2508BED}" srcId="{DE7984B3-17E1-4715-BC2D-033545B9CB1E}" destId="{62A9E414-E9D2-4034-893B-BBF78A45AAC9}" srcOrd="0" destOrd="0" parTransId="{2DB24EB3-C235-4EA8-84D8-01C932C954E7}" sibTransId="{245E969F-78FC-45D4-BB72-B71B1DB93B2E}"/>
    <dgm:cxn modelId="{5C0DB69A-74E3-44FF-BFDC-112793EB5C46}" type="presOf" srcId="{62A9E414-E9D2-4034-893B-BBF78A45AAC9}" destId="{FB280F4F-0375-4D2E-8236-5E151B11432F}" srcOrd="0" destOrd="0" presId="urn:microsoft.com/office/officeart/2005/8/layout/arrow5"/>
    <dgm:cxn modelId="{FF9745BD-D10F-4443-9FA3-74EFBD915C9B}" type="presOf" srcId="{E509BE9D-AE2A-4967-A253-6BBBEDEC0328}" destId="{C095D514-E5E1-42C6-9E5F-0EDDB9403176}" srcOrd="0" destOrd="0" presId="urn:microsoft.com/office/officeart/2005/8/layout/arrow5"/>
    <dgm:cxn modelId="{0CE26CBE-9985-4707-9776-DC45F1E42657}" type="presOf" srcId="{DE7984B3-17E1-4715-BC2D-033545B9CB1E}" destId="{6538F9FB-693C-41EE-8795-4ACFFA956E1A}" srcOrd="0" destOrd="0" presId="urn:microsoft.com/office/officeart/2005/8/layout/arrow5"/>
    <dgm:cxn modelId="{B66062C2-659C-4A38-BEF0-E2CCCADE0533}" type="presParOf" srcId="{6538F9FB-693C-41EE-8795-4ACFFA956E1A}" destId="{FB280F4F-0375-4D2E-8236-5E151B11432F}" srcOrd="0" destOrd="0" presId="urn:microsoft.com/office/officeart/2005/8/layout/arrow5"/>
    <dgm:cxn modelId="{ED2E357C-C07B-4F66-8464-1A54CF3476D8}" type="presParOf" srcId="{6538F9FB-693C-41EE-8795-4ACFFA956E1A}" destId="{C095D514-E5E1-42C6-9E5F-0EDDB940317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8091B7-CDA3-444D-BE69-01337B4ECA1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96BE1C4-5CCD-4EF9-B453-733018A8D6A1}">
      <dgm:prSet phldrT="[Texto]"/>
      <dgm:spPr>
        <a:solidFill>
          <a:srgbClr val="17ABAB"/>
        </a:solidFill>
      </dgm:spPr>
      <dgm:t>
        <a:bodyPr/>
        <a:lstStyle/>
        <a:p>
          <a:r>
            <a:rPr lang="pt-BR" dirty="0"/>
            <a:t>Vivência da espiritualidade presbiteral, iluminada pelo Cristo Bom Pastor </a:t>
          </a:r>
        </a:p>
      </dgm:t>
    </dgm:pt>
    <dgm:pt modelId="{042D401A-B8B0-4799-8284-3640FEFA8401}" type="parTrans" cxnId="{24DEB1BD-FC91-46A2-93F2-A60BFC3D65E8}">
      <dgm:prSet/>
      <dgm:spPr/>
      <dgm:t>
        <a:bodyPr/>
        <a:lstStyle/>
        <a:p>
          <a:endParaRPr lang="pt-BR"/>
        </a:p>
      </dgm:t>
    </dgm:pt>
    <dgm:pt modelId="{FD936B12-45C3-4FE3-8337-F1D24313C783}" type="sibTrans" cxnId="{24DEB1BD-FC91-46A2-93F2-A60BFC3D65E8}">
      <dgm:prSet/>
      <dgm:spPr/>
      <dgm:t>
        <a:bodyPr/>
        <a:lstStyle/>
        <a:p>
          <a:endParaRPr lang="pt-BR"/>
        </a:p>
      </dgm:t>
    </dgm:pt>
    <dgm:pt modelId="{800AB1DC-4E8B-406E-8F72-5E2EECEC0661}">
      <dgm:prSet phldrT="[Texto]"/>
      <dgm:spPr>
        <a:solidFill>
          <a:srgbClr val="8FA3E5"/>
        </a:solidFill>
      </dgm:spPr>
      <dgm:t>
        <a:bodyPr/>
        <a:lstStyle/>
        <a:p>
          <a:r>
            <a:rPr lang="pt-BR" dirty="0"/>
            <a:t>Busca da mundanidade e atropelo do </a:t>
          </a:r>
          <a:r>
            <a:rPr lang="pt-BR" i="1" dirty="0"/>
            <a:t>ethos </a:t>
          </a:r>
          <a:r>
            <a:rPr lang="pt-BR" dirty="0"/>
            <a:t>evangélico</a:t>
          </a:r>
        </a:p>
      </dgm:t>
    </dgm:pt>
    <dgm:pt modelId="{B3880BFD-D759-40C2-A48B-1F36AED827EE}" type="parTrans" cxnId="{00E31EB3-AD9A-49DB-BB4A-87880603B685}">
      <dgm:prSet/>
      <dgm:spPr/>
      <dgm:t>
        <a:bodyPr/>
        <a:lstStyle/>
        <a:p>
          <a:endParaRPr lang="pt-BR"/>
        </a:p>
      </dgm:t>
    </dgm:pt>
    <dgm:pt modelId="{5FB351AA-DABC-401B-A06D-BA1A96835E88}" type="sibTrans" cxnId="{00E31EB3-AD9A-49DB-BB4A-87880603B685}">
      <dgm:prSet/>
      <dgm:spPr/>
      <dgm:t>
        <a:bodyPr/>
        <a:lstStyle/>
        <a:p>
          <a:endParaRPr lang="pt-BR"/>
        </a:p>
      </dgm:t>
    </dgm:pt>
    <dgm:pt modelId="{D55D6EA3-CC72-4D3C-963D-1FF074427250}" type="pres">
      <dgm:prSet presAssocID="{B58091B7-CDA3-444D-BE69-01337B4ECA18}" presName="diagram" presStyleCnt="0">
        <dgm:presLayoutVars>
          <dgm:dir/>
          <dgm:resizeHandles val="exact"/>
        </dgm:presLayoutVars>
      </dgm:prSet>
      <dgm:spPr/>
    </dgm:pt>
    <dgm:pt modelId="{D0FFF75B-D2B4-4D5D-9374-30E28FF86432}" type="pres">
      <dgm:prSet presAssocID="{896BE1C4-5CCD-4EF9-B453-733018A8D6A1}" presName="arrow" presStyleLbl="node1" presStyleIdx="0" presStyleCnt="2">
        <dgm:presLayoutVars>
          <dgm:bulletEnabled val="1"/>
        </dgm:presLayoutVars>
      </dgm:prSet>
      <dgm:spPr/>
    </dgm:pt>
    <dgm:pt modelId="{12B388A0-B922-462D-BDA9-34BA4DB9D5E4}" type="pres">
      <dgm:prSet presAssocID="{800AB1DC-4E8B-406E-8F72-5E2EECEC0661}" presName="arrow" presStyleLbl="node1" presStyleIdx="1" presStyleCnt="2">
        <dgm:presLayoutVars>
          <dgm:bulletEnabled val="1"/>
        </dgm:presLayoutVars>
      </dgm:prSet>
      <dgm:spPr/>
    </dgm:pt>
  </dgm:ptLst>
  <dgm:cxnLst>
    <dgm:cxn modelId="{17099561-3ED6-4177-810B-26F9952C9E3F}" type="presOf" srcId="{B58091B7-CDA3-444D-BE69-01337B4ECA18}" destId="{D55D6EA3-CC72-4D3C-963D-1FF074427250}" srcOrd="0" destOrd="0" presId="urn:microsoft.com/office/officeart/2005/8/layout/arrow5"/>
    <dgm:cxn modelId="{00E31EB3-AD9A-49DB-BB4A-87880603B685}" srcId="{B58091B7-CDA3-444D-BE69-01337B4ECA18}" destId="{800AB1DC-4E8B-406E-8F72-5E2EECEC0661}" srcOrd="1" destOrd="0" parTransId="{B3880BFD-D759-40C2-A48B-1F36AED827EE}" sibTransId="{5FB351AA-DABC-401B-A06D-BA1A96835E88}"/>
    <dgm:cxn modelId="{24DEB1BD-FC91-46A2-93F2-A60BFC3D65E8}" srcId="{B58091B7-CDA3-444D-BE69-01337B4ECA18}" destId="{896BE1C4-5CCD-4EF9-B453-733018A8D6A1}" srcOrd="0" destOrd="0" parTransId="{042D401A-B8B0-4799-8284-3640FEFA8401}" sibTransId="{FD936B12-45C3-4FE3-8337-F1D24313C783}"/>
    <dgm:cxn modelId="{13621BC0-B23D-480D-8347-019845454400}" type="presOf" srcId="{800AB1DC-4E8B-406E-8F72-5E2EECEC0661}" destId="{12B388A0-B922-462D-BDA9-34BA4DB9D5E4}" srcOrd="0" destOrd="0" presId="urn:microsoft.com/office/officeart/2005/8/layout/arrow5"/>
    <dgm:cxn modelId="{FE39CBE0-A15E-4287-8E19-3465AB74F9B6}" type="presOf" srcId="{896BE1C4-5CCD-4EF9-B453-733018A8D6A1}" destId="{D0FFF75B-D2B4-4D5D-9374-30E28FF86432}" srcOrd="0" destOrd="0" presId="urn:microsoft.com/office/officeart/2005/8/layout/arrow5"/>
    <dgm:cxn modelId="{2F06F55B-D384-4CBD-89A7-3F71B435BF19}" type="presParOf" srcId="{D55D6EA3-CC72-4D3C-963D-1FF074427250}" destId="{D0FFF75B-D2B4-4D5D-9374-30E28FF86432}" srcOrd="0" destOrd="0" presId="urn:microsoft.com/office/officeart/2005/8/layout/arrow5"/>
    <dgm:cxn modelId="{CBD2815D-461A-4DE1-9168-82BA025ABCBD}" type="presParOf" srcId="{D55D6EA3-CC72-4D3C-963D-1FF074427250}" destId="{12B388A0-B922-462D-BDA9-34BA4DB9D5E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98B5D3-F607-4068-98D4-2CFFE1C78643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5F46DBB-E764-4736-AE73-4CD89226D32F}">
      <dgm:prSet phldrT="[Texto]"/>
      <dgm:spPr>
        <a:solidFill>
          <a:srgbClr val="E98BC7"/>
        </a:solidFill>
      </dgm:spPr>
      <dgm:t>
        <a:bodyPr/>
        <a:lstStyle/>
        <a:p>
          <a:r>
            <a:rPr lang="pt-BR" dirty="0"/>
            <a:t>Realização pessoal – alegria de servir </a:t>
          </a:r>
        </a:p>
      </dgm:t>
    </dgm:pt>
    <dgm:pt modelId="{454D1276-BD36-4BEA-B2B0-EA4677099DB4}" type="parTrans" cxnId="{B5A1DCA9-6274-4828-93DC-46F778864D6F}">
      <dgm:prSet/>
      <dgm:spPr/>
      <dgm:t>
        <a:bodyPr/>
        <a:lstStyle/>
        <a:p>
          <a:endParaRPr lang="pt-BR"/>
        </a:p>
      </dgm:t>
    </dgm:pt>
    <dgm:pt modelId="{6449F39B-A3DB-448B-9752-42928C37C7BA}" type="sibTrans" cxnId="{B5A1DCA9-6274-4828-93DC-46F778864D6F}">
      <dgm:prSet/>
      <dgm:spPr/>
      <dgm:t>
        <a:bodyPr/>
        <a:lstStyle/>
        <a:p>
          <a:endParaRPr lang="pt-BR"/>
        </a:p>
      </dgm:t>
    </dgm:pt>
    <dgm:pt modelId="{0344C5E0-95CE-4B16-B0B7-04D3B77516BC}">
      <dgm:prSet phldrT="[Texto]"/>
      <dgm:spPr>
        <a:solidFill>
          <a:srgbClr val="8B8FE9"/>
        </a:solidFill>
      </dgm:spPr>
      <dgm:t>
        <a:bodyPr/>
        <a:lstStyle/>
        <a:p>
          <a:r>
            <a:rPr lang="pt-BR" dirty="0"/>
            <a:t>Frustração e tristeza pelo sem sentido da vida</a:t>
          </a:r>
        </a:p>
      </dgm:t>
    </dgm:pt>
    <dgm:pt modelId="{2082B143-ADB6-4714-BE9A-18A748F7AD7E}" type="parTrans" cxnId="{5B98156A-9BB3-4690-93A0-D5E47B8B61E4}">
      <dgm:prSet/>
      <dgm:spPr/>
      <dgm:t>
        <a:bodyPr/>
        <a:lstStyle/>
        <a:p>
          <a:endParaRPr lang="pt-BR"/>
        </a:p>
      </dgm:t>
    </dgm:pt>
    <dgm:pt modelId="{52168554-D6A8-46D3-B686-3B781F40AEF2}" type="sibTrans" cxnId="{5B98156A-9BB3-4690-93A0-D5E47B8B61E4}">
      <dgm:prSet/>
      <dgm:spPr/>
      <dgm:t>
        <a:bodyPr/>
        <a:lstStyle/>
        <a:p>
          <a:endParaRPr lang="pt-BR"/>
        </a:p>
      </dgm:t>
    </dgm:pt>
    <dgm:pt modelId="{90EC7216-FD6E-477D-9DE7-CAD847D24B54}" type="pres">
      <dgm:prSet presAssocID="{2298B5D3-F607-4068-98D4-2CFFE1C78643}" presName="diagram" presStyleCnt="0">
        <dgm:presLayoutVars>
          <dgm:dir/>
          <dgm:resizeHandles val="exact"/>
        </dgm:presLayoutVars>
      </dgm:prSet>
      <dgm:spPr/>
    </dgm:pt>
    <dgm:pt modelId="{20343BFA-4775-4CED-AE65-BD7FD4299A41}" type="pres">
      <dgm:prSet presAssocID="{55F46DBB-E764-4736-AE73-4CD89226D32F}" presName="arrow" presStyleLbl="node1" presStyleIdx="0" presStyleCnt="2">
        <dgm:presLayoutVars>
          <dgm:bulletEnabled val="1"/>
        </dgm:presLayoutVars>
      </dgm:prSet>
      <dgm:spPr/>
    </dgm:pt>
    <dgm:pt modelId="{33536135-24D5-494B-A540-CFF9EEDC5703}" type="pres">
      <dgm:prSet presAssocID="{0344C5E0-95CE-4B16-B0B7-04D3B77516BC}" presName="arrow" presStyleLbl="node1" presStyleIdx="1" presStyleCnt="2">
        <dgm:presLayoutVars>
          <dgm:bulletEnabled val="1"/>
        </dgm:presLayoutVars>
      </dgm:prSet>
      <dgm:spPr/>
    </dgm:pt>
  </dgm:ptLst>
  <dgm:cxnLst>
    <dgm:cxn modelId="{6755105E-4FB8-4E44-99FF-4B2D1A3CDE03}" type="presOf" srcId="{0344C5E0-95CE-4B16-B0B7-04D3B77516BC}" destId="{33536135-24D5-494B-A540-CFF9EEDC5703}" srcOrd="0" destOrd="0" presId="urn:microsoft.com/office/officeart/2005/8/layout/arrow5"/>
    <dgm:cxn modelId="{3066EA68-9A8C-4788-8EFD-74B941B76FC6}" type="presOf" srcId="{2298B5D3-F607-4068-98D4-2CFFE1C78643}" destId="{90EC7216-FD6E-477D-9DE7-CAD847D24B54}" srcOrd="0" destOrd="0" presId="urn:microsoft.com/office/officeart/2005/8/layout/arrow5"/>
    <dgm:cxn modelId="{5B98156A-9BB3-4690-93A0-D5E47B8B61E4}" srcId="{2298B5D3-F607-4068-98D4-2CFFE1C78643}" destId="{0344C5E0-95CE-4B16-B0B7-04D3B77516BC}" srcOrd="1" destOrd="0" parTransId="{2082B143-ADB6-4714-BE9A-18A748F7AD7E}" sibTransId="{52168554-D6A8-46D3-B686-3B781F40AEF2}"/>
    <dgm:cxn modelId="{927BF590-BE29-4B28-B3EC-1B2CDA6FE2D4}" type="presOf" srcId="{55F46DBB-E764-4736-AE73-4CD89226D32F}" destId="{20343BFA-4775-4CED-AE65-BD7FD4299A41}" srcOrd="0" destOrd="0" presId="urn:microsoft.com/office/officeart/2005/8/layout/arrow5"/>
    <dgm:cxn modelId="{B5A1DCA9-6274-4828-93DC-46F778864D6F}" srcId="{2298B5D3-F607-4068-98D4-2CFFE1C78643}" destId="{55F46DBB-E764-4736-AE73-4CD89226D32F}" srcOrd="0" destOrd="0" parTransId="{454D1276-BD36-4BEA-B2B0-EA4677099DB4}" sibTransId="{6449F39B-A3DB-448B-9752-42928C37C7BA}"/>
    <dgm:cxn modelId="{BE2103CC-FE19-496B-BD1A-651C3B9E2E11}" type="presParOf" srcId="{90EC7216-FD6E-477D-9DE7-CAD847D24B54}" destId="{20343BFA-4775-4CED-AE65-BD7FD4299A41}" srcOrd="0" destOrd="0" presId="urn:microsoft.com/office/officeart/2005/8/layout/arrow5"/>
    <dgm:cxn modelId="{6D4BE9B2-5070-479E-BE01-653571DC8BDD}" type="presParOf" srcId="{90EC7216-FD6E-477D-9DE7-CAD847D24B54}" destId="{33536135-24D5-494B-A540-CFF9EEDC570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89EC4D-D04A-47E3-BD03-B517199B3A5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292EC24-1104-4B67-A56B-CF1A0A268235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>
              <a:solidFill>
                <a:schemeClr val="accent2">
                  <a:lumMod val="75000"/>
                </a:schemeClr>
              </a:solidFill>
            </a:rPr>
            <a:t>Abertura para o horizonte missionário </a:t>
          </a:r>
        </a:p>
      </dgm:t>
    </dgm:pt>
    <dgm:pt modelId="{C117FF7D-F06D-440A-81B3-633FD4815A29}" type="parTrans" cxnId="{8CD1B324-9072-43D8-9B62-C0D2B7EC1B0E}">
      <dgm:prSet/>
      <dgm:spPr/>
      <dgm:t>
        <a:bodyPr/>
        <a:lstStyle/>
        <a:p>
          <a:endParaRPr lang="pt-BR"/>
        </a:p>
      </dgm:t>
    </dgm:pt>
    <dgm:pt modelId="{7ADEA2F2-8C5A-4E00-B3FE-C7DA2FFE212A}" type="sibTrans" cxnId="{8CD1B324-9072-43D8-9B62-C0D2B7EC1B0E}">
      <dgm:prSet/>
      <dgm:spPr/>
      <dgm:t>
        <a:bodyPr/>
        <a:lstStyle/>
        <a:p>
          <a:endParaRPr lang="pt-BR"/>
        </a:p>
      </dgm:t>
    </dgm:pt>
    <dgm:pt modelId="{45CBFAA1-1892-40E4-8A00-ECEA69A29053}">
      <dgm:prSet phldrT="[Texto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>
              <a:solidFill>
                <a:schemeClr val="accent2">
                  <a:lumMod val="75000"/>
                </a:schemeClr>
              </a:solidFill>
            </a:rPr>
            <a:t>Fechamento no horizonte institucional</a:t>
          </a:r>
        </a:p>
      </dgm:t>
    </dgm:pt>
    <dgm:pt modelId="{0ACD2FAD-3877-4B30-81B2-EB54260F51CB}" type="parTrans" cxnId="{81ABFD26-3C3A-44A3-B7AA-397AF0F5FDD9}">
      <dgm:prSet/>
      <dgm:spPr/>
      <dgm:t>
        <a:bodyPr/>
        <a:lstStyle/>
        <a:p>
          <a:endParaRPr lang="pt-BR"/>
        </a:p>
      </dgm:t>
    </dgm:pt>
    <dgm:pt modelId="{1DFDFBE6-054A-4C32-9E31-8EF15CFCCEAB}" type="sibTrans" cxnId="{81ABFD26-3C3A-44A3-B7AA-397AF0F5FDD9}">
      <dgm:prSet/>
      <dgm:spPr/>
      <dgm:t>
        <a:bodyPr/>
        <a:lstStyle/>
        <a:p>
          <a:endParaRPr lang="pt-BR"/>
        </a:p>
      </dgm:t>
    </dgm:pt>
    <dgm:pt modelId="{DB036930-9A72-4F5E-B262-3C6E1F8AEC75}" type="pres">
      <dgm:prSet presAssocID="{6389EC4D-D04A-47E3-BD03-B517199B3A5E}" presName="diagram" presStyleCnt="0">
        <dgm:presLayoutVars>
          <dgm:dir/>
          <dgm:resizeHandles val="exact"/>
        </dgm:presLayoutVars>
      </dgm:prSet>
      <dgm:spPr/>
    </dgm:pt>
    <dgm:pt modelId="{934FF4EA-60C1-4814-B44A-80BA09BFD914}" type="pres">
      <dgm:prSet presAssocID="{8292EC24-1104-4B67-A56B-CF1A0A268235}" presName="arrow" presStyleLbl="node1" presStyleIdx="0" presStyleCnt="2">
        <dgm:presLayoutVars>
          <dgm:bulletEnabled val="1"/>
        </dgm:presLayoutVars>
      </dgm:prSet>
      <dgm:spPr/>
    </dgm:pt>
    <dgm:pt modelId="{2FCB937B-C4ED-4402-AF1A-BF6F134015FF}" type="pres">
      <dgm:prSet presAssocID="{45CBFAA1-1892-40E4-8A00-ECEA69A29053}" presName="arrow" presStyleLbl="node1" presStyleIdx="1" presStyleCnt="2">
        <dgm:presLayoutVars>
          <dgm:bulletEnabled val="1"/>
        </dgm:presLayoutVars>
      </dgm:prSet>
      <dgm:spPr/>
    </dgm:pt>
  </dgm:ptLst>
  <dgm:cxnLst>
    <dgm:cxn modelId="{60C3F412-B89E-424F-BDBF-83ECAD7B9FEB}" type="presOf" srcId="{8292EC24-1104-4B67-A56B-CF1A0A268235}" destId="{934FF4EA-60C1-4814-B44A-80BA09BFD914}" srcOrd="0" destOrd="0" presId="urn:microsoft.com/office/officeart/2005/8/layout/arrow5"/>
    <dgm:cxn modelId="{8CD1B324-9072-43D8-9B62-C0D2B7EC1B0E}" srcId="{6389EC4D-D04A-47E3-BD03-B517199B3A5E}" destId="{8292EC24-1104-4B67-A56B-CF1A0A268235}" srcOrd="0" destOrd="0" parTransId="{C117FF7D-F06D-440A-81B3-633FD4815A29}" sibTransId="{7ADEA2F2-8C5A-4E00-B3FE-C7DA2FFE212A}"/>
    <dgm:cxn modelId="{81ABFD26-3C3A-44A3-B7AA-397AF0F5FDD9}" srcId="{6389EC4D-D04A-47E3-BD03-B517199B3A5E}" destId="{45CBFAA1-1892-40E4-8A00-ECEA69A29053}" srcOrd="1" destOrd="0" parTransId="{0ACD2FAD-3877-4B30-81B2-EB54260F51CB}" sibTransId="{1DFDFBE6-054A-4C32-9E31-8EF15CFCCEAB}"/>
    <dgm:cxn modelId="{6509A331-EAAB-4E71-9B4E-D22D32E34C1A}" type="presOf" srcId="{6389EC4D-D04A-47E3-BD03-B517199B3A5E}" destId="{DB036930-9A72-4F5E-B262-3C6E1F8AEC75}" srcOrd="0" destOrd="0" presId="urn:microsoft.com/office/officeart/2005/8/layout/arrow5"/>
    <dgm:cxn modelId="{79F8CF81-A892-41AE-BA90-817752862D77}" type="presOf" srcId="{45CBFAA1-1892-40E4-8A00-ECEA69A29053}" destId="{2FCB937B-C4ED-4402-AF1A-BF6F134015FF}" srcOrd="0" destOrd="0" presId="urn:microsoft.com/office/officeart/2005/8/layout/arrow5"/>
    <dgm:cxn modelId="{639F7189-9057-44CB-AADD-E2C6FA673DF6}" type="presParOf" srcId="{DB036930-9A72-4F5E-B262-3C6E1F8AEC75}" destId="{934FF4EA-60C1-4814-B44A-80BA09BFD914}" srcOrd="0" destOrd="0" presId="urn:microsoft.com/office/officeart/2005/8/layout/arrow5"/>
    <dgm:cxn modelId="{03416DA9-9F35-438D-82FA-362A56881C8D}" type="presParOf" srcId="{DB036930-9A72-4F5E-B262-3C6E1F8AEC75}" destId="{2FCB937B-C4ED-4402-AF1A-BF6F134015F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D756D8-938F-4ABC-8453-EE77395E6DCA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16EFD62-D296-473F-9F5C-BED7FEEC36EE}">
      <dgm:prSet phldrT="[Texto]"/>
      <dgm:spPr>
        <a:solidFill>
          <a:srgbClr val="8C87ED"/>
        </a:solidFill>
      </dgm:spPr>
      <dgm:t>
        <a:bodyPr/>
        <a:lstStyle/>
        <a:p>
          <a:r>
            <a:rPr lang="pt-BR" dirty="0"/>
            <a:t>De olhos fixos em Jesus </a:t>
          </a:r>
        </a:p>
      </dgm:t>
    </dgm:pt>
    <dgm:pt modelId="{F5E18DBD-2E1E-4B52-A7EC-6FFF6E9B7398}" type="parTrans" cxnId="{1ADD34F9-ED54-47D9-97BD-F393CB9CA24D}">
      <dgm:prSet/>
      <dgm:spPr/>
      <dgm:t>
        <a:bodyPr/>
        <a:lstStyle/>
        <a:p>
          <a:endParaRPr lang="pt-BR"/>
        </a:p>
      </dgm:t>
    </dgm:pt>
    <dgm:pt modelId="{BDC5800F-0965-492E-87A1-F09CB4E304C0}" type="sibTrans" cxnId="{1ADD34F9-ED54-47D9-97BD-F393CB9CA24D}">
      <dgm:prSet/>
      <dgm:spPr/>
      <dgm:t>
        <a:bodyPr/>
        <a:lstStyle/>
        <a:p>
          <a:endParaRPr lang="pt-BR"/>
        </a:p>
      </dgm:t>
    </dgm:pt>
    <dgm:pt modelId="{8DC9A008-0F34-4DC6-A218-0635D2896B2F}">
      <dgm:prSet phldrT="[Texto]"/>
      <dgm:spPr>
        <a:solidFill>
          <a:srgbClr val="00B050"/>
        </a:solidFill>
      </dgm:spPr>
      <dgm:t>
        <a:bodyPr/>
        <a:lstStyle/>
        <a:p>
          <a:r>
            <a:rPr lang="pt-BR" dirty="0"/>
            <a:t>De olhos fixos no dinheiro e nas benesses do ministério</a:t>
          </a:r>
        </a:p>
      </dgm:t>
    </dgm:pt>
    <dgm:pt modelId="{6F969F00-B9FE-47CA-9F70-E752EBBA854C}" type="parTrans" cxnId="{8C784526-ED7E-4174-8F62-6D6670F97E55}">
      <dgm:prSet/>
      <dgm:spPr/>
      <dgm:t>
        <a:bodyPr/>
        <a:lstStyle/>
        <a:p>
          <a:endParaRPr lang="pt-BR"/>
        </a:p>
      </dgm:t>
    </dgm:pt>
    <dgm:pt modelId="{0FA99851-EE21-4F9B-9D0F-99F6F8A5DE97}" type="sibTrans" cxnId="{8C784526-ED7E-4174-8F62-6D6670F97E55}">
      <dgm:prSet/>
      <dgm:spPr/>
      <dgm:t>
        <a:bodyPr/>
        <a:lstStyle/>
        <a:p>
          <a:endParaRPr lang="pt-BR"/>
        </a:p>
      </dgm:t>
    </dgm:pt>
    <dgm:pt modelId="{D9609974-BF0E-4319-8AD7-9ADB8899687D}" type="pres">
      <dgm:prSet presAssocID="{16D756D8-938F-4ABC-8453-EE77395E6DCA}" presName="diagram" presStyleCnt="0">
        <dgm:presLayoutVars>
          <dgm:dir/>
          <dgm:resizeHandles val="exact"/>
        </dgm:presLayoutVars>
      </dgm:prSet>
      <dgm:spPr/>
    </dgm:pt>
    <dgm:pt modelId="{59E24E4F-59FB-4C7C-A42A-DABB06E2AAFB}" type="pres">
      <dgm:prSet presAssocID="{E16EFD62-D296-473F-9F5C-BED7FEEC36EE}" presName="arrow" presStyleLbl="node1" presStyleIdx="0" presStyleCnt="2">
        <dgm:presLayoutVars>
          <dgm:bulletEnabled val="1"/>
        </dgm:presLayoutVars>
      </dgm:prSet>
      <dgm:spPr/>
    </dgm:pt>
    <dgm:pt modelId="{C546C328-D7BE-4EBC-8E2A-02C0F1EA903A}" type="pres">
      <dgm:prSet presAssocID="{8DC9A008-0F34-4DC6-A218-0635D2896B2F}" presName="arrow" presStyleLbl="node1" presStyleIdx="1" presStyleCnt="2">
        <dgm:presLayoutVars>
          <dgm:bulletEnabled val="1"/>
        </dgm:presLayoutVars>
      </dgm:prSet>
      <dgm:spPr/>
    </dgm:pt>
  </dgm:ptLst>
  <dgm:cxnLst>
    <dgm:cxn modelId="{8C784526-ED7E-4174-8F62-6D6670F97E55}" srcId="{16D756D8-938F-4ABC-8453-EE77395E6DCA}" destId="{8DC9A008-0F34-4DC6-A218-0635D2896B2F}" srcOrd="1" destOrd="0" parTransId="{6F969F00-B9FE-47CA-9F70-E752EBBA854C}" sibTransId="{0FA99851-EE21-4F9B-9D0F-99F6F8A5DE97}"/>
    <dgm:cxn modelId="{17868151-B217-47A7-94CA-502FE4E9A544}" type="presOf" srcId="{8DC9A008-0F34-4DC6-A218-0635D2896B2F}" destId="{C546C328-D7BE-4EBC-8E2A-02C0F1EA903A}" srcOrd="0" destOrd="0" presId="urn:microsoft.com/office/officeart/2005/8/layout/arrow5"/>
    <dgm:cxn modelId="{8144B0C0-83C7-40C7-8CED-13B42999163E}" type="presOf" srcId="{E16EFD62-D296-473F-9F5C-BED7FEEC36EE}" destId="{59E24E4F-59FB-4C7C-A42A-DABB06E2AAFB}" srcOrd="0" destOrd="0" presId="urn:microsoft.com/office/officeart/2005/8/layout/arrow5"/>
    <dgm:cxn modelId="{C44822E8-E1B6-4138-A5EF-CD8417E3C2AF}" type="presOf" srcId="{16D756D8-938F-4ABC-8453-EE77395E6DCA}" destId="{D9609974-BF0E-4319-8AD7-9ADB8899687D}" srcOrd="0" destOrd="0" presId="urn:microsoft.com/office/officeart/2005/8/layout/arrow5"/>
    <dgm:cxn modelId="{1ADD34F9-ED54-47D9-97BD-F393CB9CA24D}" srcId="{16D756D8-938F-4ABC-8453-EE77395E6DCA}" destId="{E16EFD62-D296-473F-9F5C-BED7FEEC36EE}" srcOrd="0" destOrd="0" parTransId="{F5E18DBD-2E1E-4B52-A7EC-6FFF6E9B7398}" sibTransId="{BDC5800F-0965-492E-87A1-F09CB4E304C0}"/>
    <dgm:cxn modelId="{FA636596-4943-4FB5-8752-0D866B9FAD48}" type="presParOf" srcId="{D9609974-BF0E-4319-8AD7-9ADB8899687D}" destId="{59E24E4F-59FB-4C7C-A42A-DABB06E2AAFB}" srcOrd="0" destOrd="0" presId="urn:microsoft.com/office/officeart/2005/8/layout/arrow5"/>
    <dgm:cxn modelId="{2264431D-1E8C-4FAB-8470-E62075F554F9}" type="presParOf" srcId="{D9609974-BF0E-4319-8AD7-9ADB8899687D}" destId="{C546C328-D7BE-4EBC-8E2A-02C0F1EA903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1175FC-6AD8-4CF5-92B2-E75F8618648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F4B6D30-A779-4316-B6C5-27AB3F3CE794}">
      <dgm:prSet phldrT="[Texto]"/>
      <dgm:spPr>
        <a:solidFill>
          <a:srgbClr val="0070C0"/>
        </a:solidFill>
      </dgm:spPr>
      <dgm:t>
        <a:bodyPr/>
        <a:lstStyle/>
        <a:p>
          <a:r>
            <a:rPr lang="pt-BR" dirty="0"/>
            <a:t>O exercício honrado e fiel do ministério com o espírito evangélico de servidor </a:t>
          </a:r>
        </a:p>
      </dgm:t>
    </dgm:pt>
    <dgm:pt modelId="{42A0CF3D-210D-4804-A4AD-0D2B174B709D}" type="parTrans" cxnId="{1C4D9A15-C5E4-4FC6-9B01-383D884BC107}">
      <dgm:prSet/>
      <dgm:spPr/>
      <dgm:t>
        <a:bodyPr/>
        <a:lstStyle/>
        <a:p>
          <a:endParaRPr lang="pt-BR"/>
        </a:p>
      </dgm:t>
    </dgm:pt>
    <dgm:pt modelId="{D3931A2A-CFD8-44EC-9507-988C8E33C8AA}" type="sibTrans" cxnId="{1C4D9A15-C5E4-4FC6-9B01-383D884BC107}">
      <dgm:prSet/>
      <dgm:spPr/>
      <dgm:t>
        <a:bodyPr/>
        <a:lstStyle/>
        <a:p>
          <a:endParaRPr lang="pt-BR"/>
        </a:p>
      </dgm:t>
    </dgm:pt>
    <dgm:pt modelId="{DBEFC1C3-BDB8-4364-BC74-E1CAF051AD77}">
      <dgm:prSet phldrT="[Texto]"/>
      <dgm:spPr>
        <a:solidFill>
          <a:srgbClr val="17ABAB"/>
        </a:solidFill>
      </dgm:spPr>
      <dgm:t>
        <a:bodyPr/>
        <a:lstStyle/>
        <a:p>
          <a:r>
            <a:rPr lang="pt-BR" dirty="0"/>
            <a:t>A busca de uma vida cômoda e despreocupada</a:t>
          </a:r>
        </a:p>
      </dgm:t>
    </dgm:pt>
    <dgm:pt modelId="{1F31DF8B-B84B-4325-AE30-30FE25FA30E8}" type="parTrans" cxnId="{3E7E4681-85F8-49D1-98EE-907BA4715325}">
      <dgm:prSet/>
      <dgm:spPr/>
      <dgm:t>
        <a:bodyPr/>
        <a:lstStyle/>
        <a:p>
          <a:endParaRPr lang="pt-BR"/>
        </a:p>
      </dgm:t>
    </dgm:pt>
    <dgm:pt modelId="{2EA53B65-C2A9-42B7-AA6A-6F7D053E892E}" type="sibTrans" cxnId="{3E7E4681-85F8-49D1-98EE-907BA4715325}">
      <dgm:prSet/>
      <dgm:spPr/>
      <dgm:t>
        <a:bodyPr/>
        <a:lstStyle/>
        <a:p>
          <a:endParaRPr lang="pt-BR"/>
        </a:p>
      </dgm:t>
    </dgm:pt>
    <dgm:pt modelId="{C6D0C4C9-B770-4871-9EAA-9CECDA531355}" type="pres">
      <dgm:prSet presAssocID="{561175FC-6AD8-4CF5-92B2-E75F8618648E}" presName="diagram" presStyleCnt="0">
        <dgm:presLayoutVars>
          <dgm:dir/>
          <dgm:resizeHandles val="exact"/>
        </dgm:presLayoutVars>
      </dgm:prSet>
      <dgm:spPr/>
    </dgm:pt>
    <dgm:pt modelId="{E063C75C-9068-4AF7-8ED6-5F55EF7AC4BE}" type="pres">
      <dgm:prSet presAssocID="{5F4B6D30-A779-4316-B6C5-27AB3F3CE794}" presName="arrow" presStyleLbl="node1" presStyleIdx="0" presStyleCnt="2">
        <dgm:presLayoutVars>
          <dgm:bulletEnabled val="1"/>
        </dgm:presLayoutVars>
      </dgm:prSet>
      <dgm:spPr/>
    </dgm:pt>
    <dgm:pt modelId="{02D48928-1025-474B-BE80-3FF4897CBE91}" type="pres">
      <dgm:prSet presAssocID="{DBEFC1C3-BDB8-4364-BC74-E1CAF051AD77}" presName="arrow" presStyleLbl="node1" presStyleIdx="1" presStyleCnt="2">
        <dgm:presLayoutVars>
          <dgm:bulletEnabled val="1"/>
        </dgm:presLayoutVars>
      </dgm:prSet>
      <dgm:spPr/>
    </dgm:pt>
  </dgm:ptLst>
  <dgm:cxnLst>
    <dgm:cxn modelId="{1C4D9A15-C5E4-4FC6-9B01-383D884BC107}" srcId="{561175FC-6AD8-4CF5-92B2-E75F8618648E}" destId="{5F4B6D30-A779-4316-B6C5-27AB3F3CE794}" srcOrd="0" destOrd="0" parTransId="{42A0CF3D-210D-4804-A4AD-0D2B174B709D}" sibTransId="{D3931A2A-CFD8-44EC-9507-988C8E33C8AA}"/>
    <dgm:cxn modelId="{4E461F5B-29A4-456A-BB5E-60D6F380CD44}" type="presOf" srcId="{561175FC-6AD8-4CF5-92B2-E75F8618648E}" destId="{C6D0C4C9-B770-4871-9EAA-9CECDA531355}" srcOrd="0" destOrd="0" presId="urn:microsoft.com/office/officeart/2005/8/layout/arrow5"/>
    <dgm:cxn modelId="{3E7E4681-85F8-49D1-98EE-907BA4715325}" srcId="{561175FC-6AD8-4CF5-92B2-E75F8618648E}" destId="{DBEFC1C3-BDB8-4364-BC74-E1CAF051AD77}" srcOrd="1" destOrd="0" parTransId="{1F31DF8B-B84B-4325-AE30-30FE25FA30E8}" sibTransId="{2EA53B65-C2A9-42B7-AA6A-6F7D053E892E}"/>
    <dgm:cxn modelId="{8A8D49A0-115D-4A1E-BDAD-ECF8DD29F604}" type="presOf" srcId="{DBEFC1C3-BDB8-4364-BC74-E1CAF051AD77}" destId="{02D48928-1025-474B-BE80-3FF4897CBE91}" srcOrd="0" destOrd="0" presId="urn:microsoft.com/office/officeart/2005/8/layout/arrow5"/>
    <dgm:cxn modelId="{78D95ED2-0033-41B1-A149-C57D24866F75}" type="presOf" srcId="{5F4B6D30-A779-4316-B6C5-27AB3F3CE794}" destId="{E063C75C-9068-4AF7-8ED6-5F55EF7AC4BE}" srcOrd="0" destOrd="0" presId="urn:microsoft.com/office/officeart/2005/8/layout/arrow5"/>
    <dgm:cxn modelId="{EFDE16B3-E993-40C9-8FD7-49404D85B3EA}" type="presParOf" srcId="{C6D0C4C9-B770-4871-9EAA-9CECDA531355}" destId="{E063C75C-9068-4AF7-8ED6-5F55EF7AC4BE}" srcOrd="0" destOrd="0" presId="urn:microsoft.com/office/officeart/2005/8/layout/arrow5"/>
    <dgm:cxn modelId="{08B8FA31-F5F2-4462-B7C9-9B8658A184B2}" type="presParOf" srcId="{C6D0C4C9-B770-4871-9EAA-9CECDA531355}" destId="{02D48928-1025-474B-BE80-3FF4897CBE9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3AC81-744C-4C5A-B933-FE814B911B86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Colegialidade – solidariedade – integração </a:t>
          </a:r>
        </a:p>
      </dsp:txBody>
      <dsp:txXfrm rot="5400000">
        <a:off x="812" y="1069900"/>
        <a:ext cx="3308516" cy="2005161"/>
      </dsp:txXfrm>
    </dsp:sp>
    <dsp:sp modelId="{F84891A2-A48B-4BBA-B318-C0C079CFBE2A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00B05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Individualismo – isolamento – desintegração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0C8BE-950C-4948-A69B-5D885B79074D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chemeClr val="accent3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 partilha dos bens e o cuidado com os irmãos no ministério </a:t>
          </a:r>
        </a:p>
      </dsp:txBody>
      <dsp:txXfrm rot="5400000">
        <a:off x="812" y="1069900"/>
        <a:ext cx="3308516" cy="2005161"/>
      </dsp:txXfrm>
    </dsp:sp>
    <dsp:sp modelId="{70570A15-555D-472F-B8CA-B16C65E15EEE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chemeClr val="accent4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O egocentrismo preocupado em acumular e construir patrimônio, na contramão da solidariedade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92948-A227-4E3A-9BEE-E0A1A8B8E125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FF000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Ministério como vocação </a:t>
          </a:r>
        </a:p>
      </dsp:txBody>
      <dsp:txXfrm rot="5400000">
        <a:off x="812" y="1069900"/>
        <a:ext cx="3308516" cy="2005161"/>
      </dsp:txXfrm>
    </dsp:sp>
    <dsp:sp modelId="{EDE5CD6D-B273-4416-A8D1-FDDD2FD47352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7030A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Ministério como emprego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814FF-9775-4B24-9F7C-E9AD64DEDCB7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B5290D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Preocupação com o Povo de Deus a ser pastoreado </a:t>
          </a:r>
        </a:p>
      </dsp:txBody>
      <dsp:txXfrm rot="5400000">
        <a:off x="812" y="1069900"/>
        <a:ext cx="3308516" cy="2005161"/>
      </dsp:txXfrm>
    </dsp:sp>
    <dsp:sp modelId="{22DAA911-9B79-4C78-ABF1-90B96041BE0C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0070C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Preocupação exagerada consigo e o próprio bem-estar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80F4F-0375-4D2E-8236-5E151B11432F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EA689A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Formação continuada </a:t>
          </a:r>
        </a:p>
      </dsp:txBody>
      <dsp:txXfrm rot="5400000">
        <a:off x="812" y="1069900"/>
        <a:ext cx="3308516" cy="2005161"/>
      </dsp:txXfrm>
    </dsp:sp>
    <dsp:sp modelId="{C095D514-E5E1-42C6-9E5F-0EDDB9403176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00206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Acomodação intelectual e humana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FF75B-D2B4-4D5D-9374-30E28FF86432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17ABAB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Vivência da espiritualidade presbiteral, iluminada pelo Cristo Bom Pastor </a:t>
          </a:r>
        </a:p>
      </dsp:txBody>
      <dsp:txXfrm rot="5400000">
        <a:off x="812" y="1069900"/>
        <a:ext cx="3308516" cy="2005161"/>
      </dsp:txXfrm>
    </dsp:sp>
    <dsp:sp modelId="{12B388A0-B922-462D-BDA9-34BA4DB9D5E4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8FA3E5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Busca da mundanidade e atropelo do </a:t>
          </a:r>
          <a:r>
            <a:rPr lang="pt-BR" sz="2500" i="1" kern="1200" dirty="0"/>
            <a:t>ethos </a:t>
          </a:r>
          <a:r>
            <a:rPr lang="pt-BR" sz="2500" kern="1200" dirty="0"/>
            <a:t>evangélico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43BFA-4775-4CED-AE65-BD7FD4299A41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E98BC7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Realização pessoal – alegria de servir </a:t>
          </a:r>
        </a:p>
      </dsp:txBody>
      <dsp:txXfrm rot="5400000">
        <a:off x="812" y="1069900"/>
        <a:ext cx="3308516" cy="2005161"/>
      </dsp:txXfrm>
    </dsp:sp>
    <dsp:sp modelId="{33536135-24D5-494B-A540-CFF9EEDC5703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8B8FE9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Frustração e tristeza pelo sem sentido da vida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FF4EA-60C1-4814-B44A-80BA09BFD914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6">
                <a:shade val="90000"/>
                <a:satMod val="300000"/>
              </a:schemeClr>
            </a:gs>
            <a:gs pos="100000">
              <a:schemeClr val="accent6">
                <a:satMod val="150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254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contourW="19050" prstMaterial="metal">
          <a:bevelT w="63500" h="31750" prst="angle"/>
          <a:contourClr>
            <a:schemeClr val="accent6">
              <a:shade val="25000"/>
              <a:satMod val="1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chemeClr val="accent2">
                  <a:lumMod val="75000"/>
                </a:schemeClr>
              </a:solidFill>
            </a:rPr>
            <a:t>Abertura para o horizonte missionário </a:t>
          </a:r>
        </a:p>
      </dsp:txBody>
      <dsp:txXfrm rot="5400000">
        <a:off x="812" y="1069900"/>
        <a:ext cx="3308516" cy="2005161"/>
      </dsp:txXfrm>
    </dsp:sp>
    <dsp:sp modelId="{2FCB937B-C4ED-4402-AF1A-BF6F134015FF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shade val="90000"/>
                <a:satMod val="300000"/>
              </a:schemeClr>
            </a:gs>
            <a:gs pos="100000">
              <a:schemeClr val="accent4">
                <a:satMod val="150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254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contourW="19050" prstMaterial="metal">
          <a:bevelT w="63500" h="31750" prst="angle"/>
          <a:contourClr>
            <a:schemeClr val="accent4">
              <a:shade val="25000"/>
              <a:satMod val="13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chemeClr val="accent2">
                  <a:lumMod val="75000"/>
                </a:schemeClr>
              </a:solidFill>
            </a:rPr>
            <a:t>Fechamento no horizonte institucional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24E4F-59FB-4C7C-A42A-DABB06E2AAFB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8C87ED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De olhos fixos em Jesus </a:t>
          </a:r>
        </a:p>
      </dsp:txBody>
      <dsp:txXfrm rot="5400000">
        <a:off x="812" y="1069900"/>
        <a:ext cx="3308516" cy="2005161"/>
      </dsp:txXfrm>
    </dsp:sp>
    <dsp:sp modelId="{C546C328-D7BE-4EBC-8E2A-02C0F1EA903A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00B05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De olhos fixos no dinheiro e nas benesses do ministério</a:t>
          </a:r>
        </a:p>
      </dsp:txBody>
      <dsp:txXfrm rot="-5400000">
        <a:off x="4920272" y="1069900"/>
        <a:ext cx="3308516" cy="20051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3C75C-9068-4AF7-8ED6-5F55EF7AC4BE}">
      <dsp:nvSpPr>
        <dsp:cNvPr id="0" name=""/>
        <dsp:cNvSpPr/>
      </dsp:nvSpPr>
      <dsp:spPr>
        <a:xfrm rot="16200000">
          <a:off x="811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0070C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O exercício honrado e fiel do ministério com o espírito evangélico de servidor </a:t>
          </a:r>
        </a:p>
      </dsp:txBody>
      <dsp:txXfrm rot="5400000">
        <a:off x="812" y="1069900"/>
        <a:ext cx="3308516" cy="2005161"/>
      </dsp:txXfrm>
    </dsp:sp>
    <dsp:sp modelId="{02D48928-1025-474B-BE80-3FF4897CBE91}">
      <dsp:nvSpPr>
        <dsp:cNvPr id="0" name=""/>
        <dsp:cNvSpPr/>
      </dsp:nvSpPr>
      <dsp:spPr>
        <a:xfrm rot="5400000">
          <a:off x="4218465" y="67320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rgbClr val="17ABAB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A busca de uma vida cômoda e despreocupada</a:t>
          </a:r>
        </a:p>
      </dsp:txBody>
      <dsp:txXfrm rot="-5400000">
        <a:off x="4920272" y="1069900"/>
        <a:ext cx="3308516" cy="200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pt-BR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E74B81C-C2FD-4531-8F64-24D22B982A84}" type="datetimeFigureOut">
              <a:rPr lang="pt-BR" smtClean="0"/>
              <a:t>22/10/2017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1D521FD-5C8F-4E82-B3E6-33603223ADB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566" y="3068960"/>
            <a:ext cx="72009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altLang="pt-BR" sz="2800" b="1" dirty="0">
                <a:solidFill>
                  <a:srgbClr val="CC0000"/>
                </a:solidFill>
              </a:rPr>
              <a:t>Ambiência e qualidade de vida dos presbíteros: </a:t>
            </a:r>
          </a:p>
          <a:p>
            <a:pPr algn="ctr">
              <a:spcBef>
                <a:spcPct val="0"/>
              </a:spcBef>
            </a:pPr>
            <a:r>
              <a:rPr lang="pt-BR" altLang="pt-BR" sz="2800" b="1" dirty="0">
                <a:solidFill>
                  <a:srgbClr val="CC0000"/>
                </a:solidFill>
              </a:rPr>
              <a:t>algumas contradições</a:t>
            </a:r>
            <a:br>
              <a:rPr lang="pt-BR" altLang="pt-BR" sz="2800" dirty="0">
                <a:solidFill>
                  <a:srgbClr val="CC0000"/>
                </a:solidFill>
              </a:rPr>
            </a:br>
            <a:endParaRPr lang="pt-BR" altLang="pt-BR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cap="all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cap="all" dirty="0">
              <a:latin typeface="+mn-lt"/>
              <a:cs typeface="+mn-cs"/>
            </a:endParaRPr>
          </a:p>
        </p:txBody>
      </p:sp>
      <p:sp>
        <p:nvSpPr>
          <p:cNvPr id="5126" name="CaixaDeTexto 5"/>
          <p:cNvSpPr txBox="1">
            <a:spLocks noChangeArrowheads="1"/>
          </p:cNvSpPr>
          <p:nvPr/>
        </p:nvSpPr>
        <p:spPr bwMode="auto">
          <a:xfrm>
            <a:off x="1476374" y="4967942"/>
            <a:ext cx="6734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400">
                <a:solidFill>
                  <a:srgbClr val="404040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200">
                <a:solidFill>
                  <a:srgbClr val="404040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2000">
                <a:solidFill>
                  <a:srgbClr val="404040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600">
                <a:solidFill>
                  <a:srgbClr val="404040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>
                <a:solidFill>
                  <a:srgbClr val="404040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>
                <a:solidFill>
                  <a:srgbClr val="404040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>
                <a:solidFill>
                  <a:srgbClr val="404040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>
                <a:solidFill>
                  <a:srgbClr val="404040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>
                <a:solidFill>
                  <a:srgbClr val="404040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 dirty="0">
              <a:solidFill>
                <a:schemeClr val="tx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 dirty="0">
                <a:solidFill>
                  <a:schemeClr val="tx1"/>
                </a:solidFill>
                <a:latin typeface="Calibri" pitchFamily="34" charset="0"/>
              </a:rPr>
              <a:t>Prof. William Cesar Castilho Pereira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 dirty="0">
              <a:solidFill>
                <a:schemeClr val="tx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551458"/>
            <a:ext cx="83529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sz="2400" b="1" dirty="0">
                <a:latin typeface="Calibri" charset="0"/>
                <a:ea typeface="MS PGothic" charset="0"/>
              </a:rPr>
              <a:t>DIOCESE DE BRAGANÇA PAULISTA</a:t>
            </a:r>
            <a:br>
              <a:rPr lang="pt-BR" sz="2400" b="1" dirty="0">
                <a:latin typeface="Calibri" charset="0"/>
                <a:ea typeface="MS PGothic" charset="0"/>
              </a:rPr>
            </a:br>
            <a:r>
              <a:rPr lang="pt-BR" sz="2400" b="1" dirty="0">
                <a:latin typeface="Calibri" charset="0"/>
                <a:ea typeface="MS PGothic" charset="0"/>
              </a:rPr>
              <a:t>FORMACAO PERMANENTE</a:t>
            </a:r>
            <a:r>
              <a:rPr lang="pt-BR" sz="2400" dirty="0">
                <a:latin typeface="Calibri" charset="0"/>
                <a:ea typeface="MS PGothic" charset="0"/>
              </a:rPr>
              <a:t> </a:t>
            </a:r>
            <a:r>
              <a:rPr lang="pt-BR" sz="2400" b="1" dirty="0">
                <a:latin typeface="Calibri" charset="0"/>
                <a:ea typeface="MS PGothic" charset="0"/>
              </a:rPr>
              <a:t>DOS PRESBÍTEROS</a:t>
            </a:r>
            <a:br>
              <a:rPr lang="en-US" sz="2400" b="1" dirty="0">
                <a:latin typeface="Calibri" charset="0"/>
                <a:ea typeface="MS PGothic" charset="0"/>
              </a:rPr>
            </a:br>
            <a:r>
              <a:rPr lang="pt-BR" sz="2400" dirty="0">
                <a:latin typeface="Calibri" charset="0"/>
                <a:ea typeface="MS PGothic" charset="0"/>
              </a:rPr>
              <a:t>   </a:t>
            </a:r>
          </a:p>
          <a:p>
            <a:pPr algn="ctr">
              <a:spcBef>
                <a:spcPct val="0"/>
              </a:spcBef>
            </a:pPr>
            <a:r>
              <a:rPr lang="pt-BR" sz="2400">
                <a:latin typeface="Calibri" charset="0"/>
                <a:ea typeface="MS PGothic" charset="0"/>
              </a:rPr>
              <a:t> </a:t>
            </a:r>
            <a:r>
              <a:rPr lang="pt-BR" sz="2400" i="1">
                <a:latin typeface="Calibri" charset="0"/>
                <a:ea typeface="MS PGothic" charset="0"/>
              </a:rPr>
              <a:t>Outubro de </a:t>
            </a:r>
            <a:r>
              <a:rPr lang="pt-BR" sz="2400" i="1" dirty="0">
                <a:latin typeface="Calibri" charset="0"/>
                <a:ea typeface="MS PGothic" charset="0"/>
              </a:rPr>
              <a:t>2017</a:t>
            </a:r>
            <a:br>
              <a:rPr lang="pt-BR" sz="2400" i="1" dirty="0">
                <a:latin typeface="Calibri" charset="0"/>
                <a:ea typeface="MS PGothic" charset="0"/>
              </a:rPr>
            </a:br>
            <a:br>
              <a:rPr lang="en-US" sz="2400" b="1" dirty="0">
                <a:latin typeface="Calibri" charset="0"/>
                <a:ea typeface="MS PGothic" charset="0"/>
              </a:rPr>
            </a:br>
            <a:br>
              <a:rPr lang="en-US" sz="2400" b="1" dirty="0">
                <a:latin typeface="Calibri" charset="0"/>
                <a:ea typeface="MS PGothic" charset="0"/>
              </a:rPr>
            </a:br>
            <a:br>
              <a:rPr lang="en-US" sz="2400" b="1" dirty="0">
                <a:latin typeface="Calibri" charset="0"/>
                <a:ea typeface="MS PGothic" charset="0"/>
              </a:rPr>
            </a:br>
            <a:endParaRPr lang="pt-BR" altLang="pt-BR" sz="2400" dirty="0"/>
          </a:p>
          <a:p>
            <a:pPr algn="ctr">
              <a:spcBef>
                <a:spcPct val="0"/>
              </a:spcBef>
            </a:pPr>
            <a:br>
              <a:rPr lang="pt-BR" sz="2000" dirty="0"/>
            </a:b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65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692505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07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884415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87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443" y="1628800"/>
            <a:ext cx="7125112" cy="4536503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Questões para o diálogo: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Avaliando a ambiência e a qualidade de vida dos presbíteros de nossa Arquidiocese: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AutoNum type="alphaLcPeriod"/>
            </a:pPr>
            <a:r>
              <a:rPr lang="pt-BR" dirty="0"/>
              <a:t>Que valores evangélicos e ministeriais mais se destacam?</a:t>
            </a:r>
          </a:p>
          <a:p>
            <a:pPr algn="just">
              <a:buAutoNum type="alphaLcPeriod"/>
            </a:pPr>
            <a:r>
              <a:rPr lang="pt-BR" dirty="0"/>
              <a:t>Que contradições com o evangelho e a colegialidade mais chamam a atenção e exigem conversão?</a:t>
            </a:r>
          </a:p>
          <a:p>
            <a:pPr algn="just">
              <a:buAutoNum type="alphaLcPeriod"/>
            </a:pPr>
            <a:r>
              <a:rPr lang="pt-BR" dirty="0"/>
              <a:t>Que se poderia fazer em vista do crescimento qualitativo da vida dos presbíteros, numa perspectiva evangélica, missionária, eclesial etc.?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9239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619672" y="3861048"/>
            <a:ext cx="7124700" cy="4052887"/>
          </a:xfrm>
        </p:spPr>
        <p:txBody>
          <a:bodyPr/>
          <a:lstStyle/>
          <a:p>
            <a:pPr algn="ctr">
              <a:spcBef>
                <a:spcPct val="0"/>
              </a:spcBef>
              <a:buClrTx/>
              <a:buNone/>
            </a:pPr>
            <a:r>
              <a:rPr lang="pt-BR" altLang="pt-BR" sz="1200" dirty="0">
                <a:latin typeface="Calibri" pitchFamily="34" charset="0"/>
              </a:rPr>
              <a:t>William Cesar Castilho Pereira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pt-BR" altLang="pt-BR" sz="1200" dirty="0">
                <a:latin typeface="Calibri" pitchFamily="34" charset="0"/>
              </a:rPr>
              <a:t>Rua Lavras 935/502 - São Pedro- Belo Horizonte/MG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pt-BR" altLang="pt-BR" sz="1200" dirty="0">
                <a:latin typeface="Calibri" pitchFamily="34" charset="0"/>
              </a:rPr>
              <a:t>CEP: 30 330 010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pt-BR" altLang="pt-BR" sz="1200" dirty="0">
                <a:latin typeface="Calibri" pitchFamily="34" charset="0"/>
              </a:rPr>
              <a:t>williamccastilho@uol.com.br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pt-BR" altLang="pt-BR" sz="1200">
                <a:latin typeface="Calibri" pitchFamily="34" charset="0"/>
                <a:cs typeface="Arial" charset="0"/>
              </a:rPr>
              <a:t>031 98452 2331</a:t>
            </a:r>
            <a:endParaRPr lang="pt-BR" altLang="pt-BR" sz="1200" dirty="0">
              <a:latin typeface="Calibri" pitchFamily="34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pt-BR" altLang="pt-B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1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960755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155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470246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406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997181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35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758430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94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359553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731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66398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148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548878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73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b="1" dirty="0"/>
              <a:t>Ambiência e qualidade de vida dos presbíteros</a:t>
            </a:r>
            <a:br>
              <a:rPr lang="pt-BR" sz="1800" dirty="0"/>
            </a:br>
            <a:r>
              <a:rPr lang="pt-BR" sz="1800" b="1" dirty="0"/>
              <a:t>algumas contraposições</a:t>
            </a:r>
            <a:endParaRPr lang="pt-BR" sz="1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694201"/>
              </p:ext>
            </p:extLst>
          </p:nvPr>
        </p:nvGraphicFramePr>
        <p:xfrm>
          <a:off x="457200" y="1981200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854814"/>
      </p:ext>
    </p:extLst>
  </p:cSld>
  <p:clrMapOvr>
    <a:masterClrMapping/>
  </p:clrMapOvr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</Template>
  <TotalTime>146</TotalTime>
  <Words>333</Words>
  <Application>Microsoft Office PowerPoint</Application>
  <PresentationFormat>Apresentação na tela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MS PGothic</vt:lpstr>
      <vt:lpstr>Arial</vt:lpstr>
      <vt:lpstr>Calibri</vt:lpstr>
      <vt:lpstr>Wingdings</vt:lpstr>
      <vt:lpstr>Macro</vt:lpstr>
      <vt:lpstr>Apresentação do PowerPoint</vt:lpstr>
      <vt:lpstr>Ambiência e qualidade de vida dos presbíteros algumas contraposições 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Ambiência e qualidade de vida dos presbíteros algumas contraposições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Arquidiocese de Belo Horizonte Região Episcopal Nossa Senhora da Conceição   Tema: Ambiência e qualidade de vida dos presbíteros algumas contraposições</dc:title>
  <dc:creator>Associação Jesuita</dc:creator>
  <cp:lastModifiedBy>Maria da Conceição Teixeira Pereira</cp:lastModifiedBy>
  <cp:revision>38</cp:revision>
  <dcterms:created xsi:type="dcterms:W3CDTF">2015-03-04T20:16:47Z</dcterms:created>
  <dcterms:modified xsi:type="dcterms:W3CDTF">2017-10-22T21:51:57Z</dcterms:modified>
</cp:coreProperties>
</file>